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91" r:id="rId4"/>
    <p:sldId id="292" r:id="rId5"/>
    <p:sldId id="293" r:id="rId6"/>
    <p:sldId id="294" r:id="rId7"/>
    <p:sldId id="295" r:id="rId8"/>
    <p:sldId id="285" r:id="rId9"/>
    <p:sldId id="286" r:id="rId10"/>
    <p:sldId id="287" r:id="rId11"/>
    <p:sldId id="299" r:id="rId12"/>
    <p:sldId id="288" r:id="rId13"/>
    <p:sldId id="289" r:id="rId14"/>
    <p:sldId id="290" r:id="rId15"/>
    <p:sldId id="29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EB3"/>
    <a:srgbClr val="005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630" autoAdjust="0"/>
    <p:restoredTop sz="86426"/>
  </p:normalViewPr>
  <p:slideViewPr>
    <p:cSldViewPr snapToGrid="0">
      <p:cViewPr>
        <p:scale>
          <a:sx n="75" d="100"/>
          <a:sy n="75" d="100"/>
        </p:scale>
        <p:origin x="141" y="74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8E019-CDAF-D642-92CF-A32A7B5D2B1F}" type="datetimeFigureOut">
              <a:t>5/8/2018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2BF0-34A7-3144-9D9F-A1A67F6EBD6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4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46A-E8C9-4272-A5E5-7C79EF798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0DF08-D7A7-49ED-9AEC-0C46D531A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F30B5-F06A-48D1-A889-25613538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0427A-23E5-4958-9BB5-9CF90DAB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D774B-9D42-4B20-ACCF-7828F751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0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7F9A-02A0-4FD8-A388-62AB5D86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F8D1F-E3EB-46AE-A6EF-F0C7A306C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EFD3E-CBCE-42AC-AB12-289DC5F7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33FD8-0D49-4101-A8BE-20797071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BABF-6BA0-48A6-85AB-DEF6AFCB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1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B6A7B-B135-4E62-B5BB-70DB48414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A1453-8F5C-4A30-B446-A83FAFF12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073A7-DBFF-418A-883E-C136538A4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3CCB4-8182-4470-BC34-ABFEDC27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6FA0D-E4A3-45C8-BE7E-8ACBE570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12E1-FDF5-4FF2-B707-615F5F0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BEF90-DE6F-42CD-897A-C3CD88AD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2C8A-60CC-4B27-A10C-393046AC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A0452-F6D5-4D7C-B8EE-AA1589576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B2D4C-96ED-4112-9DD2-AE1D5579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2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1025-C445-4CB5-BEE7-209ECAA9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BB8E1-388B-4BD2-BB46-AD6CB79E9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0151C-4B2E-4AAC-A1E7-46B981B1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5D658-8DA4-4834-B048-C0737BDF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3CF68-0671-43FF-BB4F-20D9CD5A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751-1D31-45D3-A069-5D8D2796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82DD7-F37D-4920-9602-6BD6F7E29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1DC1C-7753-4E41-AA38-951283795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9F6DA-36A5-47F9-8E62-6EB6EA1BC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8FC36-1B56-4A01-AF1C-D413FCB3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E5C12-34C3-4563-825D-DB9BE0AE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0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E8CD-77D8-4E33-988F-E2AD8170D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E2C41-3DC0-49EE-A579-CFE1AAEF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25640-740B-4E6B-BF9A-92EE4F8C5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8787F-FEE3-4F6A-B201-230C023187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AB766-D34D-4142-B6F5-C03AC5086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EC303F-8A9E-4AAC-8777-DA030A1F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BB6DFE-DBCF-4DE8-9642-F7695F96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F2FBA-ED92-4D5F-85FD-12C2C2C2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0737-CE3A-46E7-B4F1-463ACAA7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6CA4F-B539-4F3B-8015-90376A37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45010-E202-497F-8F36-9EB1CF63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20BDD-B41C-467D-A06B-397DF995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3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DC1D7-B6A8-4859-A48B-E52EA5DB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7E500-7658-46E1-B731-B318E007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C7F6C-6E2F-408B-93F4-4D64FBFF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4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8C25-D02F-458E-B010-E42F4F3C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FE5E7-02F6-4D25-93ED-6671A5E8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C8072-D038-4A61-B203-DD68CD8F5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1E078-7A22-49B8-A6C6-8D800CC2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0926B-84BB-43A7-B942-4AEB82C8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1882A-D6B9-4C22-89C5-39801221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3EB4-68CF-4C7D-A117-3868FE12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91076-A815-43C5-95AB-D12A6C5B5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34487-F4B5-42FC-8D24-42C654DE4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8E8C8-8A27-47BC-AF79-EAD8C7E6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F5800-63CB-45B9-9209-A0D8A9FA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558AE-77D4-4BCF-B563-4423B5B6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8FD26-8D87-4861-B952-19AF16E9D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3A21B-8AB2-4761-BA73-00FC3CFA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6E30-67B3-4573-B346-531490413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F3FDA-05A6-4B67-B1A0-7EE43F99B5DB}" type="datetimeFigureOut">
              <a:rPr lang="en-US" smtClean="0"/>
              <a:t>5/8/2018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0BD92-0DC1-4A49-BA16-92A5EB96D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086B6-ECDF-4B95-AD22-87B72C38A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0E536-8C2D-446F-A4E8-54E53134B6C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75440"/>
            <a:ext cx="12192000" cy="1124263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3BF55-D87B-4EEA-B2A9-11D9646B8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1570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/>
              <a:t>Paper 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F513-471D-4E14-9773-51CF6EB1C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63573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Atlantic Cruise" charset="0"/>
                <a:ea typeface="Atlantic Cruise" charset="0"/>
                <a:cs typeface="Atlantic Cruise" charset="0"/>
              </a:rPr>
              <a:t>Car4U</a:t>
            </a:r>
            <a:endParaRPr lang="en-US" sz="2800" b="1">
              <a:solidFill>
                <a:schemeClr val="bg1"/>
              </a:solidFill>
              <a:latin typeface="Atlantic Cruise" charset="0"/>
              <a:ea typeface="Atlantic Cruise" charset="0"/>
              <a:cs typeface="Atlantic Cruis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36" y="3781260"/>
            <a:ext cx="3076740" cy="3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FC97E1-C383-47B0-B907-C2DC12142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3065" cy="1325563"/>
          </a:xfrm>
        </p:spPr>
        <p:txBody>
          <a:bodyPr/>
          <a:lstStyle/>
          <a:p>
            <a:r>
              <a:rPr lang="de-CH" dirty="0"/>
              <a:t>Funktionsübersicht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BBCA38-128B-433D-B40F-EF8723A49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3065" cy="4351338"/>
          </a:xfrm>
        </p:spPr>
        <p:txBody>
          <a:bodyPr/>
          <a:lstStyle/>
          <a:p>
            <a:r>
              <a:rPr lang="de-CH" dirty="0"/>
              <a:t>Alle Hauptfunktionalitäten, welche ein Benutzer ausführen kann, sind Übersichtlich dargestellt</a:t>
            </a:r>
          </a:p>
          <a:p>
            <a:r>
              <a:rPr lang="de-CH" dirty="0"/>
              <a:t>Die Vierecke dienen als Buttons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5B2174-7FCA-4D21-B50F-E6B12D87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73" y="365125"/>
            <a:ext cx="4347004" cy="5796005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46EC15F-05FE-4B9F-94B9-C52BE0694A5A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56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D8001-7CAE-45F4-9B15-9B8C725A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Autosuche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62059D-C3C0-4992-8E94-DB5D3BCB1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/>
          <a:lstStyle/>
          <a:p>
            <a:r>
              <a:rPr lang="de-CH" dirty="0"/>
              <a:t>Autosuche wird angeboten</a:t>
            </a:r>
          </a:p>
          <a:p>
            <a:r>
              <a:rPr lang="de-CH" dirty="0"/>
              <a:t>Lokalität wird falls möglich im voraus ausgefüllt (Location vom Smartphone)</a:t>
            </a:r>
          </a:p>
          <a:p>
            <a:r>
              <a:rPr lang="de-CH" dirty="0"/>
              <a:t>Zurückbutton führt zur Funktionsübersicht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F24B9B-AB3F-4EDB-9C3E-69F0FFC32FA8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C9ABFB-C6A9-41AA-85F2-F8E9688C1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086" y="681037"/>
            <a:ext cx="4100513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A7B52-49B4-4BF8-97F9-5CAD32D95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22910" cy="1325563"/>
          </a:xfrm>
        </p:spPr>
        <p:txBody>
          <a:bodyPr/>
          <a:lstStyle/>
          <a:p>
            <a:r>
              <a:rPr lang="de-CH" dirty="0"/>
              <a:t>Autosuche Liste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D367BA-ABB0-43DF-BBDA-3E5F71E3A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54486" cy="4581525"/>
          </a:xfrm>
        </p:spPr>
        <p:txBody>
          <a:bodyPr>
            <a:normAutofit/>
          </a:bodyPr>
          <a:lstStyle/>
          <a:p>
            <a:r>
              <a:rPr lang="de-CH" dirty="0"/>
              <a:t>Die Suchfunktion wird oben an den Resultaten weiterhin angeboten</a:t>
            </a:r>
          </a:p>
          <a:p>
            <a:r>
              <a:rPr lang="de-CH" dirty="0"/>
              <a:t>Die Resultate werden sauber aufgelistet</a:t>
            </a:r>
          </a:p>
          <a:p>
            <a:r>
              <a:rPr lang="de-CH" dirty="0"/>
              <a:t>Nur die relevanten Informationen zu den Autos sind ersichtlich</a:t>
            </a:r>
          </a:p>
          <a:p>
            <a:r>
              <a:rPr lang="de-CH" dirty="0"/>
              <a:t>Klick auf ein Listenitem führt zur Detailansicht</a:t>
            </a:r>
          </a:p>
          <a:p>
            <a:r>
              <a:rPr lang="de-CH" dirty="0"/>
              <a:t>Klick auf «Show On </a:t>
            </a:r>
            <a:r>
              <a:rPr lang="de-CH" dirty="0" err="1"/>
              <a:t>Map</a:t>
            </a:r>
            <a:r>
              <a:rPr lang="de-CH" dirty="0"/>
              <a:t>» zeigt Resultate auf der Karte an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75998-E064-4C50-AC89-E47261FD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47363" y="1086596"/>
            <a:ext cx="6203820" cy="4652865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95055E6-7197-4D99-8A56-21FBFA1F295B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81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0396B-ED61-4E48-8B97-96D4118BB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65980" cy="1325563"/>
          </a:xfrm>
        </p:spPr>
        <p:txBody>
          <a:bodyPr/>
          <a:lstStyle/>
          <a:p>
            <a:r>
              <a:rPr lang="de-CH" dirty="0"/>
              <a:t>Autosuche Karte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42B6D1-33F3-4BAC-BDF0-B9615870D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5980" cy="4351338"/>
          </a:xfrm>
        </p:spPr>
        <p:txBody>
          <a:bodyPr/>
          <a:lstStyle/>
          <a:p>
            <a:r>
              <a:rPr lang="de-CH" dirty="0"/>
              <a:t>Die Suchfunktion wird weiterhin angeboten</a:t>
            </a:r>
          </a:p>
          <a:p>
            <a:r>
              <a:rPr lang="de-CH" dirty="0"/>
              <a:t>Autos werden als klar ersichtliche Punkte auf der Karte angezeigt</a:t>
            </a:r>
          </a:p>
          <a:p>
            <a:r>
              <a:rPr lang="de-CH" dirty="0"/>
              <a:t>Klick auf die Punkte führt zu </a:t>
            </a:r>
            <a:r>
              <a:rPr lang="de-CH" dirty="0" err="1"/>
              <a:t>PopUp</a:t>
            </a:r>
            <a:r>
              <a:rPr lang="de-CH" dirty="0"/>
              <a:t> Informationen</a:t>
            </a:r>
          </a:p>
          <a:p>
            <a:r>
              <a:rPr lang="de-CH" dirty="0"/>
              <a:t>«Show On </a:t>
            </a:r>
            <a:r>
              <a:rPr lang="de-CH" dirty="0" err="1"/>
              <a:t>Map</a:t>
            </a:r>
            <a:r>
              <a:rPr lang="de-CH" dirty="0"/>
              <a:t>» Button wird zu «Show As List» =&gt; Nicht im Papierprototyp umgesetzt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6582E2-5B01-490A-A0FF-A68B71B6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35226" y="1010558"/>
            <a:ext cx="6496177" cy="487213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637221F-E613-46CE-8E20-AD218F50A0E7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2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CA2C9B-8124-440B-8E4F-F24FE899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3065" cy="1325563"/>
          </a:xfrm>
        </p:spPr>
        <p:txBody>
          <a:bodyPr/>
          <a:lstStyle/>
          <a:p>
            <a:r>
              <a:rPr lang="de-CH" dirty="0"/>
              <a:t>Autosuche </a:t>
            </a:r>
            <a:r>
              <a:rPr lang="de-CH" dirty="0" err="1"/>
              <a:t>PopUp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230D0-18C0-44E8-BC8A-FB0161BD4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53065" cy="4351338"/>
          </a:xfrm>
        </p:spPr>
        <p:txBody>
          <a:bodyPr/>
          <a:lstStyle/>
          <a:p>
            <a:r>
              <a:rPr lang="de-CH" dirty="0"/>
              <a:t>Das Popup erschein</a:t>
            </a:r>
            <a:r>
              <a:rPr lang="en-US" dirty="0"/>
              <a:t>t via Touch auf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Punkt</a:t>
            </a:r>
            <a:endParaRPr lang="en-US" dirty="0"/>
          </a:p>
          <a:p>
            <a:r>
              <a:rPr lang="de-CH" dirty="0"/>
              <a:t>P</a:t>
            </a:r>
            <a:r>
              <a:rPr lang="en-US" dirty="0" err="1"/>
              <a:t>opup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klar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Punkt</a:t>
            </a:r>
            <a:r>
              <a:rPr lang="en-US" dirty="0"/>
              <a:t> </a:t>
            </a:r>
            <a:r>
              <a:rPr lang="en-US" dirty="0" err="1"/>
              <a:t>zugewiesen</a:t>
            </a:r>
            <a:endParaRPr lang="en-US" dirty="0"/>
          </a:p>
          <a:p>
            <a:r>
              <a:rPr lang="de-CH" dirty="0"/>
              <a:t>B</a:t>
            </a:r>
            <a:r>
              <a:rPr lang="en-US" dirty="0" err="1"/>
              <a:t>utton</a:t>
            </a:r>
            <a:r>
              <a:rPr lang="en-US" dirty="0"/>
              <a:t> </a:t>
            </a:r>
            <a:r>
              <a:rPr lang="de-CH" dirty="0"/>
              <a:t>«Mehr» führt zur Detailansicht des Autos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4544D8-04AB-4966-86D3-8B638873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67868" y="1012568"/>
            <a:ext cx="6408572" cy="4806429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09308C8-7D2A-4AA7-8C88-EA5FA586513C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87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CA2C9B-8124-440B-8E4F-F24FE8999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51171" cy="1325563"/>
          </a:xfrm>
        </p:spPr>
        <p:txBody>
          <a:bodyPr/>
          <a:lstStyle/>
          <a:p>
            <a:r>
              <a:rPr lang="de-CH" dirty="0"/>
              <a:t>Detailansicht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A230D0-18C0-44E8-BC8A-FB0161BD4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1171" cy="4351338"/>
          </a:xfrm>
        </p:spPr>
        <p:txBody>
          <a:bodyPr/>
          <a:lstStyle/>
          <a:p>
            <a:r>
              <a:rPr lang="de-CH" dirty="0"/>
              <a:t>Alle Informationen des Fahrzeuges und des Users werden angezeigt</a:t>
            </a:r>
          </a:p>
          <a:p>
            <a:r>
              <a:rPr lang="de-CH" dirty="0"/>
              <a:t>Button Buchen führt zu einer neuen Ansicht, auf welcher man das Auto buchen kann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DD653F-D1D7-46CC-A0E7-D1094E0D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12623" y="1127643"/>
            <a:ext cx="5687007" cy="4265255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555B7E9-E3EA-4AA6-BA8A-6512F205B1AE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87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BF55-D87B-4EEA-B2A9-11D9646B8A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F513-471D-4E14-9773-51CF6EB1C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8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EA77D-B24C-46EA-87DA-8E2767BA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Startseite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D25918-5619-4685-B7FD-65308FBE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3082" cy="4351338"/>
          </a:xfrm>
        </p:spPr>
        <p:txBody>
          <a:bodyPr/>
          <a:lstStyle/>
          <a:p>
            <a:r>
              <a:rPr lang="de-CH" dirty="0"/>
              <a:t>Hauptscreen bietet die Autosuche an</a:t>
            </a:r>
          </a:p>
          <a:p>
            <a:r>
              <a:rPr lang="de-CH" dirty="0"/>
              <a:t>Login wird ermöglicht, ist aber nicht im Hauptfokus</a:t>
            </a:r>
          </a:p>
          <a:p>
            <a:r>
              <a:rPr lang="de-CH" dirty="0"/>
              <a:t>Mit runterscrollen werden Detailinfos angezeigt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BEA59E-642E-4856-8349-437FFBFA1195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76995B-6327-4394-B6FB-C6CD60A27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610537" y="934853"/>
            <a:ext cx="4535012" cy="604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425F01-B22C-41B8-84BE-8B155568B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Autosuche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30D48A-A8AF-41CE-8373-C5BABCA6B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72050" cy="4587875"/>
          </a:xfrm>
        </p:spPr>
        <p:txBody>
          <a:bodyPr>
            <a:normAutofit/>
          </a:bodyPr>
          <a:lstStyle/>
          <a:p>
            <a:r>
              <a:rPr lang="de-CH" dirty="0"/>
              <a:t>Autosuche zeigt Suchergebnisse an</a:t>
            </a:r>
          </a:p>
          <a:p>
            <a:r>
              <a:rPr lang="de-CH" dirty="0"/>
              <a:t>Links als Liste</a:t>
            </a:r>
          </a:p>
          <a:p>
            <a:r>
              <a:rPr lang="de-CH" dirty="0"/>
              <a:t>Rechts auf der Karte</a:t>
            </a:r>
          </a:p>
          <a:p>
            <a:r>
              <a:rPr lang="de-CH" dirty="0"/>
              <a:t>Suchbar wird weiterhin angeboten</a:t>
            </a:r>
          </a:p>
          <a:p>
            <a:r>
              <a:rPr lang="de-CH" dirty="0"/>
              <a:t>Bei </a:t>
            </a:r>
            <a:r>
              <a:rPr lang="de-CH" dirty="0" err="1"/>
              <a:t>hover</a:t>
            </a:r>
            <a:r>
              <a:rPr lang="de-CH" dirty="0"/>
              <a:t> mit Maus über dem Listeneintrag wird der jeweilige Punkt hervorgehoben und </a:t>
            </a:r>
            <a:r>
              <a:rPr lang="de-CH" dirty="0" err="1"/>
              <a:t>vis</a:t>
            </a:r>
            <a:r>
              <a:rPr lang="de-CH" dirty="0"/>
              <a:t> </a:t>
            </a:r>
            <a:r>
              <a:rPr lang="de-CH" dirty="0" err="1"/>
              <a:t>versa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AFFCFF-EE34-4E3D-88F5-FB8FBE97D391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A701AD-03B1-4A21-AA1F-AFDC47094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69312" y="1311486"/>
            <a:ext cx="4326890" cy="57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8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78A8A-45E3-4200-8B1F-19FFCDC3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Detailinfos Auto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36024-2C7F-4B8A-84B2-710CD8915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1250" cy="4351338"/>
          </a:xfrm>
        </p:spPr>
        <p:txBody>
          <a:bodyPr/>
          <a:lstStyle/>
          <a:p>
            <a:r>
              <a:rPr lang="de-CH" dirty="0"/>
              <a:t>In diesem Screen werden die Detailinfos zum Auto angezeigt</a:t>
            </a:r>
          </a:p>
          <a:p>
            <a:r>
              <a:rPr lang="de-CH" dirty="0"/>
              <a:t>Der Buchungsbutton ist klar ersichtlich</a:t>
            </a:r>
          </a:p>
          <a:p>
            <a:r>
              <a:rPr lang="de-CH" dirty="0"/>
              <a:t>Buchungsbutton führt zur Registrierungsseite/</a:t>
            </a:r>
            <a:r>
              <a:rPr lang="de-CH" dirty="0" err="1"/>
              <a:t>Loginseite</a:t>
            </a:r>
            <a:r>
              <a:rPr lang="de-CH" dirty="0"/>
              <a:t>, falls der Benutzer nicht eingeloggt ist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885A5A-6665-4293-BC73-813A86C8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386" y="1887927"/>
            <a:ext cx="5718715" cy="4289036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CB0D0BC-9883-4CFB-BBB3-4C79C9D9271B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6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FC09E-55EC-499C-A115-01C50174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Eingeloggter Benutzer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4123F8-4A34-4051-BCC6-BE5FBF1C5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9750" cy="4351338"/>
          </a:xfrm>
        </p:spPr>
        <p:txBody>
          <a:bodyPr/>
          <a:lstStyle/>
          <a:p>
            <a:r>
              <a:rPr lang="de-CH" dirty="0"/>
              <a:t>Alle Hauptfunktionalitäten, welche ein Benutzer ausführen kann, sind Übersichtlich dargestellt</a:t>
            </a:r>
          </a:p>
          <a:p>
            <a:r>
              <a:rPr lang="de-CH" dirty="0"/>
              <a:t>Die Vierecke dienen als Buttons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EB429D-28F4-420A-91C8-2F4FDCDC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1" y="1825625"/>
            <a:ext cx="6077338" cy="455800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DC4A845-BA3F-4F94-A22B-A991F84B568B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47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8D25B-8223-4D82-AE1F-44653267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Autos Verwalten -&gt; Hinzufügen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FE8880-A46D-41E5-85B2-C4840C85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7335" cy="4351338"/>
          </a:xfrm>
        </p:spPr>
        <p:txBody>
          <a:bodyPr/>
          <a:lstStyle/>
          <a:p>
            <a:r>
              <a:rPr lang="de-CH" dirty="0"/>
              <a:t>Bild des Autos intuitiv ohne Button hinzufügen</a:t>
            </a:r>
          </a:p>
          <a:p>
            <a:r>
              <a:rPr lang="de-CH" dirty="0"/>
              <a:t>Andere Infos via Inputfelder eingeben</a:t>
            </a:r>
          </a:p>
          <a:p>
            <a:r>
              <a:rPr lang="de-CH" dirty="0"/>
              <a:t>Navigation ermöglicht Wechsel zu eigenen Autos verwalten und ausgeliehene Autos ansehen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FBCC1D-1793-4636-B664-113392E0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86" y="1825625"/>
            <a:ext cx="5911893" cy="4433920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3647F94-F901-482F-9398-548751D3FEC2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2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BF55-D87B-4EEA-B2A9-11D9646B8A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5F513-471D-4E14-9773-51CF6EB1C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29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B2F5A-E6BC-46EF-AE02-5E0A3F36E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46845" cy="1325563"/>
          </a:xfrm>
        </p:spPr>
        <p:txBody>
          <a:bodyPr/>
          <a:lstStyle/>
          <a:p>
            <a:r>
              <a:rPr lang="de-CH" dirty="0"/>
              <a:t>Login Screen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FD528F-D788-474D-A12F-29D1A2587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6845" cy="4351338"/>
          </a:xfrm>
        </p:spPr>
        <p:txBody>
          <a:bodyPr/>
          <a:lstStyle/>
          <a:p>
            <a:r>
              <a:rPr lang="de-CH" dirty="0"/>
              <a:t>Das Login muss möglichst Simple aussehen</a:t>
            </a:r>
          </a:p>
          <a:p>
            <a:r>
              <a:rPr lang="de-CH" dirty="0"/>
              <a:t>Der Login Button liegt im Fokus</a:t>
            </a:r>
          </a:p>
          <a:p>
            <a:r>
              <a:rPr lang="de-CH" dirty="0"/>
              <a:t>Der Registrierungsbutton ist im Hintergrund, jedoch klar ersichtlich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9438EF-BACF-4810-BF05-D89484C5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35" y="278433"/>
            <a:ext cx="4489319" cy="598575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2DF4D0B-0893-4484-BD1F-ED3E9C0E2479}"/>
              </a:ext>
            </a:extLst>
          </p:cNvPr>
          <p:cNvSpPr/>
          <p:nvPr/>
        </p:nvSpPr>
        <p:spPr>
          <a:xfrm>
            <a:off x="0" y="6652260"/>
            <a:ext cx="12192000" cy="296228"/>
          </a:xfrm>
          <a:prstGeom prst="rect">
            <a:avLst/>
          </a:prstGeom>
          <a:solidFill>
            <a:srgbClr val="008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Office PowerPoint</Application>
  <PresentationFormat>Breitbild</PresentationFormat>
  <Paragraphs>54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Atlantic Cruise</vt:lpstr>
      <vt:lpstr>Calibri</vt:lpstr>
      <vt:lpstr>Calibri Light</vt:lpstr>
      <vt:lpstr>Office Theme</vt:lpstr>
      <vt:lpstr>Paper Prototype</vt:lpstr>
      <vt:lpstr>Website</vt:lpstr>
      <vt:lpstr>Startseite</vt:lpstr>
      <vt:lpstr>Autosuche</vt:lpstr>
      <vt:lpstr>Detailinfos Auto</vt:lpstr>
      <vt:lpstr>Eingeloggter Benutzer</vt:lpstr>
      <vt:lpstr>Autos Verwalten -&gt; Hinzufügen</vt:lpstr>
      <vt:lpstr>App</vt:lpstr>
      <vt:lpstr>Login Screen</vt:lpstr>
      <vt:lpstr>Funktionsübersicht</vt:lpstr>
      <vt:lpstr>Autosuche</vt:lpstr>
      <vt:lpstr>Autosuche Liste</vt:lpstr>
      <vt:lpstr>Autosuche Karte</vt:lpstr>
      <vt:lpstr>Autosuche PopUp</vt:lpstr>
      <vt:lpstr>Detailansicht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Personas</dc:title>
  <dc:creator>Cyrille Ulmi</dc:creator>
  <cp:lastModifiedBy>Ulmi Cyrille I.BSCI.1601</cp:lastModifiedBy>
  <cp:revision>61</cp:revision>
  <dcterms:created xsi:type="dcterms:W3CDTF">2018-04-01T19:05:14Z</dcterms:created>
  <dcterms:modified xsi:type="dcterms:W3CDTF">2018-05-08T16:20:36Z</dcterms:modified>
</cp:coreProperties>
</file>